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72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72CE62-E900-4D7B-8CA2-50A91D70B278}" type="datetimeFigureOut">
              <a:rPr lang="pl-PL" smtClean="0"/>
              <a:pPr/>
              <a:t>14.12.2017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B8EED7-371F-441D-925C-C3424742B22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tx2"/>
            </a:gs>
            <a:gs pos="100000">
              <a:schemeClr val="tx1">
                <a:lumMod val="9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5085184"/>
            <a:ext cx="8076872" cy="992552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 ESSENCE" panose="02000000000000000000" pitchFamily="2" charset="0"/>
              </a:rPr>
              <a:t>Akcje charytatywne uczniów</a:t>
            </a:r>
          </a:p>
          <a:p>
            <a:r>
              <a:rPr lang="pl-PL" dirty="0">
                <a:solidFill>
                  <a:srgbClr val="002060"/>
                </a:solidFill>
                <a:latin typeface="AR ESSENCE" panose="02000000000000000000" pitchFamily="2" charset="0"/>
              </a:rPr>
              <a:t> Szkoły Podstawowej nr 185 im. UNICEF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45F81A4-0FFA-4896-8A7B-A70E9D18EBEC}"/>
              </a:ext>
            </a:extLst>
          </p:cNvPr>
          <p:cNvSpPr txBox="1"/>
          <p:nvPr/>
        </p:nvSpPr>
        <p:spPr>
          <a:xfrm>
            <a:off x="755576" y="3356992"/>
            <a:ext cx="785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7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Pomagamy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DAD8B6E-2792-47FC-9B1A-2F43B4BFAAB4}"/>
              </a:ext>
            </a:extLst>
          </p:cNvPr>
          <p:cNvCxnSpPr/>
          <p:nvPr/>
        </p:nvCxnSpPr>
        <p:spPr>
          <a:xfrm>
            <a:off x="323528" y="4653136"/>
            <a:ext cx="8496944" cy="0"/>
          </a:xfrm>
          <a:prstGeom prst="line">
            <a:avLst/>
          </a:prstGeom>
          <a:ln w="539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3312368" cy="2232248"/>
          </a:xfrm>
        </p:spPr>
        <p:txBody>
          <a:bodyPr>
            <a:noAutofit/>
          </a:bodyPr>
          <a:lstStyle/>
          <a:p>
            <a:r>
              <a:rPr lang="pl-PL" sz="3600" dirty="0" smtClean="0"/>
              <a:t>INTERWENCYJNY OŚRODEK PREADOPCYJNY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94848" cy="844339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Zbiórka darów dla podopiecznych  interwencyjnego ośrodka </a:t>
            </a:r>
            <a:r>
              <a:rPr lang="pl-PL" sz="2000" b="1" dirty="0" err="1" smtClean="0">
                <a:solidFill>
                  <a:srgbClr val="002060"/>
                </a:solidFill>
                <a:latin typeface="+mj-lt"/>
              </a:rPr>
              <a:t>preadopcyjnego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pl-PL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3172608" y="1097346"/>
            <a:ext cx="5653739" cy="422181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810272" cy="1171884"/>
          </a:xfrm>
        </p:spPr>
        <p:txBody>
          <a:bodyPr>
            <a:noAutofit/>
          </a:bodyPr>
          <a:lstStyle/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>GÓRA </a:t>
            </a:r>
            <a:br>
              <a:rPr lang="pl-PL" sz="3600" dirty="0" smtClean="0"/>
            </a:br>
            <a:r>
              <a:rPr lang="pl-PL" sz="3600" dirty="0" smtClean="0"/>
              <a:t>GROSZA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94848" cy="844339"/>
          </a:xfrm>
        </p:spPr>
        <p:txBody>
          <a:bodyPr>
            <a:normAutofit fontScale="92500" lnSpcReduction="20000"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Wspieramy Towarzystwo Nasz Dom. Zbierane są drobne monety na pomoc dzieciom, które wychowują się poza swoją rodziną – w domach dziecka czy rodzinach zastępczych.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2301629" y="939218"/>
            <a:ext cx="6475024" cy="4412399"/>
          </a:xfrm>
        </p:spPr>
      </p:pic>
    </p:spTree>
    <p:extLst>
      <p:ext uri="{BB962C8B-B14F-4D97-AF65-F5344CB8AC3E}">
        <p14:creationId xmlns:p14="http://schemas.microsoft.com/office/powerpoint/2010/main" val="29649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810272" cy="1675940"/>
          </a:xfrm>
        </p:spPr>
        <p:txBody>
          <a:bodyPr>
            <a:noAutofit/>
          </a:bodyPr>
          <a:lstStyle/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>POLSKA FUNDACJA </a:t>
            </a:r>
            <a:br>
              <a:rPr lang="pl-PL" sz="3600" dirty="0" smtClean="0"/>
            </a:br>
            <a:r>
              <a:rPr lang="pl-PL" sz="3600" dirty="0" smtClean="0"/>
              <a:t>DLA </a:t>
            </a:r>
            <a:br>
              <a:rPr lang="pl-PL" sz="3600" dirty="0" smtClean="0"/>
            </a:br>
            <a:r>
              <a:rPr lang="pl-PL" sz="3600" dirty="0" smtClean="0"/>
              <a:t>AFRYKI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94848" cy="844339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Przygotowaliśmy kiermasz na rzecz budowy 27 studni na Madagaskarze 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2868180" y="873346"/>
            <a:ext cx="5580007" cy="4508484"/>
          </a:xfrm>
        </p:spPr>
      </p:pic>
    </p:spTree>
    <p:extLst>
      <p:ext uri="{BB962C8B-B14F-4D97-AF65-F5344CB8AC3E}">
        <p14:creationId xmlns:p14="http://schemas.microsoft.com/office/powerpoint/2010/main" val="2056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315900"/>
          </a:xfrm>
        </p:spPr>
        <p:txBody>
          <a:bodyPr>
            <a:noAutofit/>
          </a:bodyPr>
          <a:lstStyle/>
          <a:p>
            <a:r>
              <a:rPr lang="pl-PL" sz="3600" dirty="0" smtClean="0"/>
              <a:t>ZDĄŻYĆ </a:t>
            </a:r>
            <a:br>
              <a:rPr lang="pl-PL" sz="3600" dirty="0" smtClean="0"/>
            </a:br>
            <a:r>
              <a:rPr lang="pl-PL" sz="3600" dirty="0" smtClean="0"/>
              <a:t>Z POMOCĄ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22840" cy="844339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Zbieraliśmy maskotki , gry i artykuły papiernicze dla podopiecznych fundacji ,,Zdążyć z Pomocą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”.</a:t>
            </a:r>
            <a:endParaRPr lang="pl-PL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B89F3C4B-266F-44DA-AC5F-E31D82DFF7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6823"/>
          <a:stretch>
            <a:fillRect/>
          </a:stretch>
        </p:blipFill>
        <p:spPr>
          <a:xfrm rot="420000">
            <a:off x="2993954" y="621443"/>
            <a:ext cx="5751536" cy="485894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2828068"/>
          </a:xfrm>
        </p:spPr>
        <p:txBody>
          <a:bodyPr>
            <a:noAutofit/>
          </a:bodyPr>
          <a:lstStyle/>
          <a:p>
            <a:r>
              <a:rPr lang="pl-PL" sz="3600" dirty="0" smtClean="0"/>
              <a:t>ZBIÓRKA ŻYWNOŚCI DLA DOMU SAMOTNEJ MATKI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22840" cy="772332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Zbieraliśmy żywność dla kobiet i dzieci zamieszkujących w domu samotnej 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matki.</a:t>
            </a:r>
            <a:endParaRPr lang="pl-PL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EDBCCF0-BA3F-4623-96A3-377FFA4110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r="7405"/>
          <a:stretch>
            <a:fillRect/>
          </a:stretch>
        </p:blipFill>
        <p:spPr>
          <a:xfrm rot="420000">
            <a:off x="3043179" y="822485"/>
            <a:ext cx="5725209" cy="45383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3600400" cy="1944216"/>
          </a:xfrm>
        </p:spPr>
        <p:txBody>
          <a:bodyPr>
            <a:noAutofit/>
          </a:bodyPr>
          <a:lstStyle/>
          <a:p>
            <a:r>
              <a:rPr lang="pl-PL" sz="3600" dirty="0" smtClean="0"/>
              <a:t>STOWARZYSZENIE DOM- </a:t>
            </a:r>
            <a:br>
              <a:rPr lang="pl-PL" sz="3600" dirty="0" smtClean="0"/>
            </a:br>
            <a:r>
              <a:rPr lang="pl-PL" sz="3600" dirty="0" smtClean="0"/>
              <a:t>RODZINA- CZŁOWIEK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716294" cy="628316"/>
          </a:xfrm>
        </p:spPr>
        <p:txBody>
          <a:bodyPr>
            <a:normAutofit fontScale="85000" lnSpcReduction="20000"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+mj-lt"/>
              </a:rPr>
              <a:t>Zbiórka plastikowych nakrętek na zakup wózków inwalidzkich dla podopiecznych fundacji.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C74B523D-8724-4657-A17F-F079D1A80B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105639" y="1078179"/>
            <a:ext cx="5510797" cy="4313336"/>
          </a:xfrm>
        </p:spPr>
      </p:pic>
    </p:spTree>
    <p:extLst>
      <p:ext uri="{BB962C8B-B14F-4D97-AF65-F5344CB8AC3E}">
        <p14:creationId xmlns:p14="http://schemas.microsoft.com/office/powerpoint/2010/main" val="4300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2450232" cy="2304256"/>
          </a:xfrm>
        </p:spPr>
        <p:txBody>
          <a:bodyPr>
            <a:noAutofit/>
          </a:bodyPr>
          <a:lstStyle/>
          <a:p>
            <a:r>
              <a:rPr lang="pl-PL" sz="3600" dirty="0" smtClean="0"/>
              <a:t>WSPARCIE POLSKIEGO CZERWONEGO KRZYŻA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94848" cy="988356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Zbiórka artykułów i materiałów papierniczych dla potrzebujących 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dzieci.</a:t>
            </a:r>
            <a:endParaRPr lang="pl-PL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8" r="17018"/>
          <a:stretch>
            <a:fillRect/>
          </a:stretch>
        </p:blipFill>
        <p:spPr>
          <a:xfrm rot="420000">
            <a:off x="3028623" y="607417"/>
            <a:ext cx="5607034" cy="4707062"/>
          </a:xfrm>
        </p:spPr>
      </p:pic>
    </p:spTree>
    <p:extLst>
      <p:ext uri="{BB962C8B-B14F-4D97-AF65-F5344CB8AC3E}">
        <p14:creationId xmlns:p14="http://schemas.microsoft.com/office/powerpoint/2010/main" val="9459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76997"/>
            <a:ext cx="2570928" cy="1243892"/>
          </a:xfrm>
        </p:spPr>
        <p:txBody>
          <a:bodyPr>
            <a:noAutofit/>
          </a:bodyPr>
          <a:lstStyle/>
          <a:p>
            <a:r>
              <a:rPr lang="pl-PL" sz="3600" dirty="0" smtClean="0"/>
              <a:t>SZLACHETNA PACZKA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94848" cy="988356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Pomocą co roku obejmujemy kilkanaście rodzin najbardziej potrzebujących pomocy. Działamy we współpracy z parafią 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pw. św. Ojca </a:t>
            </a:r>
            <a:r>
              <a:rPr lang="pl-PL" sz="2000" b="1" dirty="0">
                <a:solidFill>
                  <a:srgbClr val="002060"/>
                </a:solidFill>
                <a:latin typeface="+mj-lt"/>
              </a:rPr>
              <a:t>Pio.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931">
            <a:off x="2846344" y="1058473"/>
            <a:ext cx="5850089" cy="4196884"/>
          </a:xfrm>
        </p:spPr>
      </p:pic>
    </p:spTree>
    <p:extLst>
      <p:ext uri="{BB962C8B-B14F-4D97-AF65-F5344CB8AC3E}">
        <p14:creationId xmlns:p14="http://schemas.microsoft.com/office/powerpoint/2010/main" val="38275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2880320" cy="1922905"/>
          </a:xfrm>
        </p:spPr>
        <p:txBody>
          <a:bodyPr>
            <a:noAutofit/>
          </a:bodyPr>
          <a:lstStyle/>
          <a:p>
            <a:r>
              <a:rPr lang="pl-PL" sz="3600" dirty="0" smtClean="0"/>
              <a:t>DZIEŃ PLUSZOWEGO MISIA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94848" cy="988356"/>
          </a:xfrm>
        </p:spPr>
        <p:txBody>
          <a:bodyPr>
            <a:normAutofit lnSpcReduction="10000"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25 listopada obchodzony jest Międzynarodowy Dzień Pluszowego Misia. </a:t>
            </a:r>
          </a:p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Z tej okazji organizujemy zbiórkę maskotek i artykułów biurowych 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dla </a:t>
            </a:r>
            <a:r>
              <a:rPr lang="pl-PL" sz="2000" b="1" dirty="0">
                <a:solidFill>
                  <a:srgbClr val="002060"/>
                </a:solidFill>
                <a:latin typeface="+mj-lt"/>
              </a:rPr>
              <a:t>dzieci z oddziałów szpitalnych w Warszawie.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221">
            <a:off x="3117602" y="693212"/>
            <a:ext cx="5664814" cy="4707334"/>
          </a:xfrm>
        </p:spPr>
      </p:pic>
    </p:spTree>
    <p:extLst>
      <p:ext uri="{BB962C8B-B14F-4D97-AF65-F5344CB8AC3E}">
        <p14:creationId xmlns:p14="http://schemas.microsoft.com/office/powerpoint/2010/main" val="34055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2212848" cy="1171884"/>
          </a:xfrm>
        </p:spPr>
        <p:txBody>
          <a:bodyPr>
            <a:noAutofit/>
          </a:bodyPr>
          <a:lstStyle/>
          <a:p>
            <a:r>
              <a:rPr lang="pl-PL" sz="3600" dirty="0" smtClean="0"/>
              <a:t>PREZENT BEZ PUDŁA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94848" cy="988356"/>
          </a:xfrm>
        </p:spPr>
        <p:txBody>
          <a:bodyPr>
            <a:normAutofit lnSpcReduction="10000"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 Wspieramy działania UNICEF, łącząc radość pomagania z przyjemnością obdarowywania bliskich prezentami. Zakupione nas produkty zostają wysyłane przez UNICEF tam, gdzie są najbardziej potrzebne.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221">
            <a:off x="2390673" y="948629"/>
            <a:ext cx="6442984" cy="4358227"/>
          </a:xfrm>
        </p:spPr>
      </p:pic>
    </p:spTree>
    <p:extLst>
      <p:ext uri="{BB962C8B-B14F-4D97-AF65-F5344CB8AC3E}">
        <p14:creationId xmlns:p14="http://schemas.microsoft.com/office/powerpoint/2010/main" val="2560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76996"/>
            <a:ext cx="2354904" cy="1582621"/>
          </a:xfrm>
        </p:spPr>
        <p:txBody>
          <a:bodyPr>
            <a:normAutofit/>
          </a:bodyPr>
          <a:lstStyle/>
          <a:p>
            <a:r>
              <a:rPr lang="pl-PL" sz="3600" dirty="0" smtClean="0"/>
              <a:t>KIERMASZ SERC</a:t>
            </a:r>
            <a:endParaRPr lang="pl-PL" sz="3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5398162"/>
            <a:ext cx="8138864" cy="1199189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Już od 2014 roku uczniowie naszej szkoły wykonują ozdoby z motywem </a:t>
            </a:r>
            <a:r>
              <a:rPr lang="pl-PL" sz="2000" b="1" dirty="0" err="1">
                <a:solidFill>
                  <a:srgbClr val="002060"/>
                </a:solidFill>
                <a:latin typeface="+mj-lt"/>
              </a:rPr>
              <a:t>serduszkowym</a:t>
            </a:r>
            <a:r>
              <a:rPr lang="pl-PL" sz="2000" b="1" dirty="0">
                <a:solidFill>
                  <a:srgbClr val="002060"/>
                </a:solidFill>
                <a:latin typeface="+mj-lt"/>
              </a:rPr>
              <a:t>, a następnie wystawiają je do licytacji. Środki finansowe, uzyskane podczas akcji, przekazujemy potrzebującym.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4A6499D8-95D4-4C10-8BB8-EF4A06994B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2443192" y="946802"/>
            <a:ext cx="6323306" cy="428389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5339632-43D8-4B5B-A22E-02E1E7558006}"/>
              </a:ext>
            </a:extLst>
          </p:cNvPr>
          <p:cNvSpPr txBox="1"/>
          <p:nvPr/>
        </p:nvSpPr>
        <p:spPr>
          <a:xfrm>
            <a:off x="1691680" y="2564904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002060"/>
                </a:solidFill>
                <a:latin typeface="+mj-lt"/>
              </a:rPr>
              <a:t> Wszystkim wolontariuszom </a:t>
            </a:r>
            <a:r>
              <a:rPr lang="pl-PL" sz="4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sz="4400" b="1" dirty="0" smtClean="0">
                <a:solidFill>
                  <a:srgbClr val="002060"/>
                </a:solidFill>
                <a:latin typeface="+mj-lt"/>
              </a:rPr>
            </a:br>
            <a:r>
              <a:rPr lang="pl-PL" sz="4400" b="1" dirty="0" smtClean="0">
                <a:solidFill>
                  <a:srgbClr val="002060"/>
                </a:solidFill>
                <a:latin typeface="+mj-lt"/>
              </a:rPr>
              <a:t>i </a:t>
            </a:r>
            <a:r>
              <a:rPr lang="pl-PL" sz="4400" b="1" dirty="0">
                <a:solidFill>
                  <a:srgbClr val="002060"/>
                </a:solidFill>
                <a:latin typeface="+mj-lt"/>
              </a:rPr>
              <a:t>darczyńcom dziękujemy za okazane serce.</a:t>
            </a:r>
          </a:p>
        </p:txBody>
      </p:sp>
      <p:sp>
        <p:nvSpPr>
          <p:cNvPr id="4" name="Serce 3">
            <a:extLst>
              <a:ext uri="{FF2B5EF4-FFF2-40B4-BE49-F238E27FC236}">
                <a16:creationId xmlns:a16="http://schemas.microsoft.com/office/drawing/2014/main" id="{B384EF13-0CDF-4CCF-B36D-436D34113F01}"/>
              </a:ext>
            </a:extLst>
          </p:cNvPr>
          <p:cNvSpPr/>
          <p:nvPr/>
        </p:nvSpPr>
        <p:spPr>
          <a:xfrm>
            <a:off x="7596336" y="5517232"/>
            <a:ext cx="576064" cy="5760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erce 4">
            <a:extLst>
              <a:ext uri="{FF2B5EF4-FFF2-40B4-BE49-F238E27FC236}">
                <a16:creationId xmlns:a16="http://schemas.microsoft.com/office/drawing/2014/main" id="{17E7ACA3-5FA1-4821-8E6A-653ABE59D03D}"/>
              </a:ext>
            </a:extLst>
          </p:cNvPr>
          <p:cNvSpPr/>
          <p:nvPr/>
        </p:nvSpPr>
        <p:spPr>
          <a:xfrm>
            <a:off x="2339752" y="2269327"/>
            <a:ext cx="576064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8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099876"/>
          </a:xfrm>
        </p:spPr>
        <p:txBody>
          <a:bodyPr>
            <a:noAutofit/>
          </a:bodyPr>
          <a:lstStyle/>
          <a:p>
            <a:r>
              <a:rPr lang="pl-PL" sz="3600" dirty="0" smtClean="0"/>
              <a:t>WSZYSTKIE KOLORY ŚWIATA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805264"/>
            <a:ext cx="7850832" cy="720079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Wykonane przez uczniów lalki licytujemy, a zebrane środki przeznaczone są na ratowanie życia dzieci w Angoli.</a:t>
            </a:r>
          </a:p>
        </p:txBody>
      </p:sp>
      <p:pic>
        <p:nvPicPr>
          <p:cNvPr id="5" name="Symbol zastępczy obrazu 4" descr="wszystkie kolory świat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81" r="9981"/>
          <a:stretch>
            <a:fillRect/>
          </a:stretch>
        </p:blipFill>
        <p:spPr>
          <a:xfrm rot="420000">
            <a:off x="2606352" y="676373"/>
            <a:ext cx="6117668" cy="464436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76997"/>
            <a:ext cx="2354904" cy="1099876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OZŁACAMY KASISI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7994848" cy="916348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Zbiórka drobnych złotówek, które pozwolą realnie odmienić życie podopiecznych fundacji </a:t>
            </a:r>
            <a:r>
              <a:rPr lang="pl-PL" sz="2000" b="1" dirty="0" err="1">
                <a:solidFill>
                  <a:srgbClr val="002060"/>
                </a:solidFill>
                <a:latin typeface="+mj-lt"/>
              </a:rPr>
              <a:t>Kasisi</a:t>
            </a:r>
            <a:r>
              <a:rPr lang="pl-PL" sz="2000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6" name="Symbol zastępczy obrazu 5" descr="kasis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2610122" y="805296"/>
            <a:ext cx="6156634" cy="457289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243891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FUNDACJA MAM MARZENIE</a:t>
            </a: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8066856" cy="844339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Regularnie wspieramy akcje fundacji, spotykamy się z 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wolontariuszami.</a:t>
            </a:r>
            <a:endParaRPr lang="pl-PL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Symbol zastępczy obrazu 4" descr="mam marzeni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957" r="16957"/>
          <a:stretch>
            <a:fillRect/>
          </a:stretch>
        </p:blipFill>
        <p:spPr>
          <a:xfrm rot="420000">
            <a:off x="2697846" y="611035"/>
            <a:ext cx="6040018" cy="469828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027868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PSIA GWIAZDKA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805264"/>
            <a:ext cx="8237023" cy="806819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Zbieramy pokarm  dla podopiecznych 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schronisk </a:t>
            </a:r>
            <a:r>
              <a:rPr lang="pl-PL" sz="2000" b="1" smtClean="0">
                <a:solidFill>
                  <a:srgbClr val="002060"/>
                </a:solidFill>
                <a:latin typeface="+mj-lt"/>
              </a:rPr>
              <a:t>dla zwierząt.</a:t>
            </a:r>
            <a:endParaRPr lang="pl-PL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Symbol zastępczy obrazu 4" descr="paluc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2615509" y="574275"/>
            <a:ext cx="6085163" cy="49428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POLA NADZIEI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8066856" cy="772331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Organizujemy kiermasze  bo wiemy, że dzięki zaangażowaniu każdego z nas Hospicjum św. Łazarza może trwać i nieść pomoc chorym. </a:t>
            </a:r>
          </a:p>
        </p:txBody>
      </p:sp>
      <p:pic>
        <p:nvPicPr>
          <p:cNvPr id="5" name="Symbol zastępczy obrazu 4" descr="pola nadzie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957" r="16957"/>
          <a:stretch>
            <a:fillRect/>
          </a:stretch>
        </p:blipFill>
        <p:spPr>
          <a:xfrm rot="420000">
            <a:off x="2414731" y="530639"/>
            <a:ext cx="6176131" cy="478730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426912" cy="201622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POMOC</a:t>
            </a:r>
            <a:br>
              <a:rPr lang="pl-PL" sz="3600" dirty="0" smtClean="0"/>
            </a:br>
            <a:r>
              <a:rPr lang="pl-PL" sz="3600" dirty="0" smtClean="0"/>
              <a:t>DZIECIOM </a:t>
            </a:r>
            <a:br>
              <a:rPr lang="pl-PL" sz="3600" dirty="0" smtClean="0"/>
            </a:br>
            <a:r>
              <a:rPr lang="pl-PL" sz="3600" dirty="0" smtClean="0"/>
              <a:t>Z AFRYKI 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8066856" cy="772331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Zorganizowaliśmy kiermasze by zebrać fundusze na zakup szczepionek dla dzieci z Czadu. 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2319491" y="608895"/>
            <a:ext cx="6377227" cy="4632098"/>
          </a:xfrm>
        </p:spPr>
      </p:pic>
    </p:spTree>
    <p:extLst>
      <p:ext uri="{BB962C8B-B14F-4D97-AF65-F5344CB8AC3E}">
        <p14:creationId xmlns:p14="http://schemas.microsoft.com/office/powerpoint/2010/main" val="32033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426912" cy="1656183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DZIECKO </a:t>
            </a:r>
            <a:br>
              <a:rPr lang="pl-PL" sz="3600" dirty="0" smtClean="0"/>
            </a:br>
            <a:r>
              <a:rPr lang="pl-PL" sz="3600" dirty="0" smtClean="0"/>
              <a:t>W POTRZEBIE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9600" y="5681004"/>
            <a:ext cx="8066856" cy="772331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+mj-lt"/>
              </a:rPr>
              <a:t>Włączyliśmy się do Akcji na rzecz dzieci niepełnosprawnych 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b="1" dirty="0" smtClean="0">
                <a:solidFill>
                  <a:srgbClr val="002060"/>
                </a:solidFill>
                <a:latin typeface="+mj-lt"/>
              </a:rPr>
              <a:t>z </a:t>
            </a:r>
            <a:r>
              <a:rPr lang="pl-PL" sz="2000" b="1" dirty="0">
                <a:solidFill>
                  <a:srgbClr val="002060"/>
                </a:solidFill>
                <a:latin typeface="+mj-lt"/>
              </a:rPr>
              <a:t>warszawskiego Domu Dziecka nr 15 im. Ks. Baudouina. </a:t>
            </a:r>
          </a:p>
        </p:txBody>
      </p:sp>
      <p:pic>
        <p:nvPicPr>
          <p:cNvPr id="7" name="Symbol zastępczy obrazu 4" descr="pluszaki.jpg">
            <a:extLst>
              <a:ext uri="{FF2B5EF4-FFF2-40B4-BE49-F238E27FC236}">
                <a16:creationId xmlns:a16="http://schemas.microsoft.com/office/drawing/2014/main" id="{0B233869-DD78-45CB-A9C8-3E1E6926EB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957" r="16957"/>
          <a:stretch>
            <a:fillRect/>
          </a:stretch>
        </p:blipFill>
        <p:spPr>
          <a:xfrm rot="420000">
            <a:off x="2964612" y="894644"/>
            <a:ext cx="5591042" cy="4492648"/>
          </a:xfrm>
        </p:spPr>
      </p:pic>
    </p:spTree>
    <p:extLst>
      <p:ext uri="{BB962C8B-B14F-4D97-AF65-F5344CB8AC3E}">
        <p14:creationId xmlns:p14="http://schemas.microsoft.com/office/powerpoint/2010/main" val="15056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626</TotalTime>
  <Words>337</Words>
  <Application>Microsoft Office PowerPoint</Application>
  <PresentationFormat>Pokaz na ekranie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Aharoni</vt:lpstr>
      <vt:lpstr>AR ESSENCE</vt:lpstr>
      <vt:lpstr>Calibri</vt:lpstr>
      <vt:lpstr>Constantia</vt:lpstr>
      <vt:lpstr>Wingdings 2</vt:lpstr>
      <vt:lpstr>Przepływ</vt:lpstr>
      <vt:lpstr>Prezentacja programu PowerPoint</vt:lpstr>
      <vt:lpstr>KIERMASZ SERC</vt:lpstr>
      <vt:lpstr>WSZYSTKIE KOLORY ŚWIATA</vt:lpstr>
      <vt:lpstr>OZŁACAMY KASISI</vt:lpstr>
      <vt:lpstr>FUNDACJA MAM MARZENIE</vt:lpstr>
      <vt:lpstr>PSIA GWIAZDKA</vt:lpstr>
      <vt:lpstr>POLA NADZIEI</vt:lpstr>
      <vt:lpstr>POMOC DZIECIOM  Z AFRYKI </vt:lpstr>
      <vt:lpstr>DZIECKO  W POTRZEBIE</vt:lpstr>
      <vt:lpstr>INTERWENCYJNY OŚRODEK PREADOPCYJNY</vt:lpstr>
      <vt:lpstr> GÓRA  GROSZA</vt:lpstr>
      <vt:lpstr> POLSKA FUNDACJA  DLA  AFRYKI</vt:lpstr>
      <vt:lpstr>ZDĄŻYĆ  Z POMOCĄ</vt:lpstr>
      <vt:lpstr>ZBIÓRKA ŻYWNOŚCI DLA DOMU SAMOTNEJ MATKI</vt:lpstr>
      <vt:lpstr>STOWARZYSZENIE DOM-  RODZINA- CZŁOWIEK</vt:lpstr>
      <vt:lpstr>WSPARCIE POLSKIEGO CZERWONEGO KRZYŻA</vt:lpstr>
      <vt:lpstr>SZLACHETNA PACZKA</vt:lpstr>
      <vt:lpstr>DZIEŃ PLUSZOWEGO MISIA</vt:lpstr>
      <vt:lpstr>PREZENT BEZ PUDŁA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Pomagamy</dc:title>
  <dc:creator>Sp185</dc:creator>
  <cp:lastModifiedBy>Użytkownik systemu Windows</cp:lastModifiedBy>
  <cp:revision>52</cp:revision>
  <dcterms:created xsi:type="dcterms:W3CDTF">2017-11-27T08:29:03Z</dcterms:created>
  <dcterms:modified xsi:type="dcterms:W3CDTF">2017-12-14T13:18:33Z</dcterms:modified>
</cp:coreProperties>
</file>